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  <p:sldMasterId id="2147483770" r:id="rId5"/>
    <p:sldMasterId id="2147483723" r:id="rId6"/>
    <p:sldMasterId id="2147483797" r:id="rId7"/>
    <p:sldMasterId id="2147483809" r:id="rId8"/>
  </p:sldMasterIdLst>
  <p:notesMasterIdLst>
    <p:notesMasterId r:id="rId14"/>
  </p:notesMasterIdLst>
  <p:sldIdLst>
    <p:sldId id="256" r:id="rId9"/>
    <p:sldId id="1467" r:id="rId10"/>
    <p:sldId id="257" r:id="rId11"/>
    <p:sldId id="69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8AE82A9C-22F8-8C4F-901C-A35974C767F1}">
          <p14:sldIdLst>
            <p14:sldId id="256"/>
            <p14:sldId id="1467"/>
          </p14:sldIdLst>
        </p14:section>
        <p14:section name="Introduction" id="{DA8AE8B8-3A7C-504A-81A6-43C8CA1FF16D}">
          <p14:sldIdLst>
            <p14:sldId id="257"/>
          </p14:sldIdLst>
        </p14:section>
        <p14:section name="Outtro" id="{D5CA395D-2F10-2E46-A7A6-B137889B260F}">
          <p14:sldIdLst>
            <p14:sldId id="69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B200C-6A4D-298A-3620-974AD57AA355}" name="Bole, Robert" initials="RB" userId="S::n55v625@msu.montana.edu::5dfb2e1e-5755-4a97-b2e6-527ab78e6a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/>
    <p:restoredTop sz="94683"/>
  </p:normalViewPr>
  <p:slideViewPr>
    <p:cSldViewPr>
      <p:cViewPr varScale="1">
        <p:scale>
          <a:sx n="159" d="100"/>
          <a:sy n="159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3567F-6D72-6847-8267-5ABCDBDBF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3A459-4BAB-4A40-A2DC-1D94CDABC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3A459-4BAB-4A40-A2DC-1D94CDABC1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6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3A459-4BAB-4A40-A2DC-1D94CDABC1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9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On Aug. of 2024, MSU gathered its incoming first-year students in Bobcat Stadium for the traditional M Photo.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F5212-B057-2B42-B4E2-4EEDD61BC2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5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7010D-8EFB-BE4A-ACA8-D3F80DFA5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B8E7-DF65-9237-9ACF-5DBC76EAF3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6000" b="1" i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22B2F-D717-CEE8-4C5E-67070F98F3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FDFE0-72EE-CDBD-10B4-E8FE366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A7390-B865-BFA5-A363-042AB6DC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BA30A-7C20-B756-6CDE-613EA0D6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Full-slide Img, Headlin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20D3F4E-BB9F-566C-F7ED-F285F1FF20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A69E771-2D93-D322-2A70-BCB0A48E7F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779FE4-9838-FE31-D0B9-3344C30610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Background Image">
            <a:extLst>
              <a:ext uri="{FF2B5EF4-FFF2-40B4-BE49-F238E27FC236}">
                <a16:creationId xmlns:a16="http://schemas.microsoft.com/office/drawing/2014/main" id="{919ECCA3-8BA0-9C76-6149-1C28E95C45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Main Text">
            <a:extLst>
              <a:ext uri="{FF2B5EF4-FFF2-40B4-BE49-F238E27FC236}">
                <a16:creationId xmlns:a16="http://schemas.microsoft.com/office/drawing/2014/main" id="{64848A02-8409-FE2B-EF3A-C32BB383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610601"/>
          </a:xfrm>
          <a:ln>
            <a:noFill/>
          </a:ln>
          <a:effectLst/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heading">
            <a:extLst>
              <a:ext uri="{FF2B5EF4-FFF2-40B4-BE49-F238E27FC236}">
                <a16:creationId xmlns:a16="http://schemas.microsoft.com/office/drawing/2014/main" id="{9B8C8812-0873-0575-B9A0-CC9A20391F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1296401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4" name="Top Left Line">
            <a:extLst>
              <a:ext uri="{FF2B5EF4-FFF2-40B4-BE49-F238E27FC236}">
                <a16:creationId xmlns:a16="http://schemas.microsoft.com/office/drawing/2014/main" id="{DD34DDFF-DD34-38A8-C007-F3008FA98A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" y="0"/>
            <a:ext cx="27432" cy="20574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MSU Logo">
            <a:extLst>
              <a:ext uri="{FF2B5EF4-FFF2-40B4-BE49-F238E27FC236}">
                <a16:creationId xmlns:a16="http://schemas.microsoft.com/office/drawing/2014/main" id="{138F6142-4A42-AC9A-6F91-7F198DCDBA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48" y="2286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70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Full-slide Imag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20D3F4E-BB9F-566C-F7ED-F285F1FF20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A69E771-2D93-D322-2A70-BCB0A48E7F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779FE4-9838-FE31-D0B9-3344C30610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Background Image">
            <a:extLst>
              <a:ext uri="{FF2B5EF4-FFF2-40B4-BE49-F238E27FC236}">
                <a16:creationId xmlns:a16="http://schemas.microsoft.com/office/drawing/2014/main" id="{919ECCA3-8BA0-9C76-6149-1C28E95C45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Main Text">
            <a:extLst>
              <a:ext uri="{FF2B5EF4-FFF2-40B4-BE49-F238E27FC236}">
                <a16:creationId xmlns:a16="http://schemas.microsoft.com/office/drawing/2014/main" id="{64848A02-8409-FE2B-EF3A-C32BB383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680013"/>
          </a:xfrm>
          <a:ln>
            <a:noFill/>
          </a:ln>
          <a:effectLst/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op Left Line">
            <a:extLst>
              <a:ext uri="{FF2B5EF4-FFF2-40B4-BE49-F238E27FC236}">
                <a16:creationId xmlns:a16="http://schemas.microsoft.com/office/drawing/2014/main" id="{DD34DDFF-DD34-38A8-C007-F3008FA98A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" y="0"/>
            <a:ext cx="27432" cy="137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MSU Logo">
            <a:extLst>
              <a:ext uri="{FF2B5EF4-FFF2-40B4-BE49-F238E27FC236}">
                <a16:creationId xmlns:a16="http://schemas.microsoft.com/office/drawing/2014/main" id="{138F6142-4A42-AC9A-6F91-7F198DCDBA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48" y="2286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29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0F26-05FD-EB88-166E-259F1013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A8D2-D47B-65D3-9FCB-F11AF6CD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0E15D-144F-94C5-E9F2-7756055A4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F3277-DB28-EE44-188F-244DA045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5B6C6-AABE-8759-EAD5-5E252600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4627C-AE8C-06BC-E580-2E0C145A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6E2243A9-F3EF-67F4-D494-667833958D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48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E9FD-C2E6-DC99-0084-7A124109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E2725-23AD-25F4-169D-B81C81FA4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355EF-5693-FEDD-661F-BFCA13DB0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735AB-E3A6-8F2C-CC95-507DF799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43E76-D3A8-7D65-A10A-6D3B92AC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EE191-4193-12DA-2E08-DE90261B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D614380B-E0DE-A080-E2C2-75C68F4304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60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4094-5AA7-79D5-7136-2EC0D5466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C9E2A-F23D-E4E0-5E77-10BFB1D20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3E5B7-7942-9BDA-4734-DA0857C3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D427-326A-983E-A1D6-E2FF11E2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3ED7-02D9-D4F3-AABC-EC681094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7098-22AD-4BC9-794D-9D2F796D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3D225-2FE4-7311-B554-6D299A01D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B5C74-BF90-C3D3-41E1-4E4B6AE9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75AE2-DE1A-7D69-DF91-073B3000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C1003-09AC-149D-D1B2-A4C200A4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heading">
            <a:extLst>
              <a:ext uri="{FF2B5EF4-FFF2-40B4-BE49-F238E27FC236}">
                <a16:creationId xmlns:a16="http://schemas.microsoft.com/office/drawing/2014/main" id="{24EC6745-47D3-FD3D-A23D-C2CBB6FD66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205" y="1145613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51207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EEDF-33F5-B556-741A-60DF1A8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59812-8247-766E-B779-47B3D8F36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78276-F12C-98F4-D51F-ECF8F21F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C674-1582-2372-CD2D-1B1D04F9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755A5-62D3-48D9-DA70-CAEA6899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70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90E9-730C-6569-BCF2-A27B465E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9D78-1278-5932-40F5-84B6CF96B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5FFC-DC0E-AEE4-5216-5BA14D4E0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2D415-4C09-7D76-D57C-AAC74C84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17347-B1AB-B9D6-5831-CAFAEFD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B047-1C5D-D965-8AF2-E8A6D304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307E-061B-0096-8F35-C5010968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682EA-F81A-FAC5-73A9-B7570E3DE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DDA51-7EF9-48A6-BC6F-1394CF4D1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8BA06-8945-8668-EC42-36798BF4D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1E66D-8598-F9CC-4C13-62AA829DC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FDF51-4975-2DD7-D00D-0100E525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46379-9AB9-1319-0491-48483F58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7F2EA-64BE-C84E-7529-43A116B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9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D632-957E-29C5-AD5B-D9FD2784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7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72A5E-E3A1-6893-FC1F-683BD44A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892-ED8E-ABB4-398F-A9ED477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64DCE-09D3-3ADC-EB52-2A56A996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heading">
            <a:extLst>
              <a:ext uri="{FF2B5EF4-FFF2-40B4-BE49-F238E27FC236}">
                <a16:creationId xmlns:a16="http://schemas.microsoft.com/office/drawing/2014/main" id="{ECF0600B-5738-3EA1-FE87-20AE86A9A6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235849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88287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769C-0C7C-286F-7C05-F631301A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106"/>
          </a:xfrm>
        </p:spPr>
        <p:txBody>
          <a:bodyPr>
            <a:normAutofit/>
          </a:bodyPr>
          <a:lstStyle>
            <a:lvl1pPr>
              <a:defRPr lang="en-US" sz="4400" b="1" i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B6CF-49C8-FF1A-3E10-BD7D0B16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243"/>
            <a:ext cx="10515600" cy="4190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57D92-040B-1E25-F39B-562CF716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2C136-E6A4-79BC-6D9B-0D94B363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537A-B24E-3639-8EDA-E7E546EB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1354391E-3BCA-FE6F-A335-972C0177C4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Subheading">
            <a:extLst>
              <a:ext uri="{FF2B5EF4-FFF2-40B4-BE49-F238E27FC236}">
                <a16:creationId xmlns:a16="http://schemas.microsoft.com/office/drawing/2014/main" id="{62146D74-5604-EEA4-8F3E-AFFAA59692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205" y="1145613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326849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58061-D30A-327E-9910-696A96F7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95C1A-A9A7-E2F6-F505-17A3B486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B2E67-7FA1-C93B-557A-1538FD3B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4572-BEF2-BC81-855C-8B97F91C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8AF9-31C8-7CDD-3B7E-66BE99BCF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8CB83-8727-8F75-292B-7C906C870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FCD45-B4C3-8816-8684-20A6BEF0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B9942-C746-3B6D-3E95-5995B277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ADBC6-43B6-3F6E-01E2-014B0ABE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76EC-9302-9885-32A5-1A6F330A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B9F58-DE16-76FA-3D9D-AFB4A534C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CE6B0-5BE3-E800-36AE-64BB8AB87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6A64C-6E7C-072C-37A0-4538421D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F31E0-54F6-B319-8315-3C2E62EE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74364-7567-2F61-6479-0EA1C0A1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4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D96C-9227-4DD9-9002-5BB133F4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AE73B-4183-EFE7-51FA-DAAA88AD2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3310-7527-5C31-7C00-862269D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0C84D-D5D3-8CCF-2533-1C90903E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839BD-6322-2478-D92D-EF7F6445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DA68F-F969-7020-E7AC-64D130C86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4ABEF-1455-393D-44F4-42C0F2BA4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5A992-5829-D430-4A29-616A8AE1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2584-D39A-C296-307B-794DAEA2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3ADE3-910D-C5F5-1F1B-3DC95D72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BB75-1B8F-2BA5-985A-714CDC394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EC390-5E2E-DDC3-8433-2CF97287F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DFF4-C62C-8B43-7F33-58678F67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3D82-DB40-522A-2D06-BA0D9982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16C7-2516-CA7D-E8C3-2C4668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1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B736-12C5-7B49-F3EA-AFEB8982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5928-3218-DDA2-1B04-F84BD5D1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243"/>
            <a:ext cx="10515600" cy="4190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A41A-1622-48F7-F140-C271626F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22DD1-F1EC-DD97-8120-C5C9F91D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5BA0E-ECF5-21EB-3CB3-6B6E18F9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D421D44C-1B05-6407-497F-1533B0FE8D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9" name="Subheading">
            <a:extLst>
              <a:ext uri="{FF2B5EF4-FFF2-40B4-BE49-F238E27FC236}">
                <a16:creationId xmlns:a16="http://schemas.microsoft.com/office/drawing/2014/main" id="{3A0EC3EB-5705-2848-FAC2-F3462E41C4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306231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49527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988A-6322-5ACE-F160-64921657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49C57-A167-36B9-4CA2-5C585F54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DC90C-6BD4-B85B-3B40-5C501AA5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1B878-BF30-E336-835D-8CDB4528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DF61B-8A57-0346-6240-E2920548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FCD2-CFC4-9775-454E-4F96EE7D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A44D-C774-7454-CA66-2BFA6DA25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1C30C-ED7D-7381-E908-4749FDC11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75ECB-B0E3-5A8C-A1C0-E51E7D1E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6F136-A454-B9F7-1373-BDF70829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4727-0E2E-B418-ADA3-277E4AD6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FDD2A83D-5D4C-63B1-60DE-1B44A6D281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98386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BFC5-C805-2F95-4002-F33C2455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5E540-F157-E327-CF43-6525EB38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662F3-2D0D-CD6D-9370-A503D5BF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87754-6A65-998E-0AB7-048532F76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DD43A-10D5-049A-34DE-1F0EEE603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94673-6F2A-7B40-7D2A-560C3976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2EF4F-83A2-817E-8E62-264C0FEF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9EBD5-FC28-37C5-E786-CDC646D3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SU Logo">
            <a:extLst>
              <a:ext uri="{FF2B5EF4-FFF2-40B4-BE49-F238E27FC236}">
                <a16:creationId xmlns:a16="http://schemas.microsoft.com/office/drawing/2014/main" id="{21E9D86B-A1FE-851A-EB3B-F81FE59957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4049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3A46-B5BD-1DD5-A844-FCB153B9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59BC0-2ECD-81D3-37CF-7F6F23C07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22A5-794C-BF24-3B4B-34092A71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68F49-A228-A2C5-D6EC-94E1255E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4E7BD-31CF-7ECA-52FB-7BB7E258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7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3753-F36F-7912-23AD-0F91D415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CB650-0AE2-D8F9-22D8-8EFB76ED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3F874-4354-0939-F8BB-E936C647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5CEA6-BA55-1334-59ED-28C00E22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MSU Logo">
            <a:extLst>
              <a:ext uri="{FF2B5EF4-FFF2-40B4-BE49-F238E27FC236}">
                <a16:creationId xmlns:a16="http://schemas.microsoft.com/office/drawing/2014/main" id="{98B3F01C-4C4D-E752-7E13-27BAFDDABD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990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3753-F36F-7912-23AD-0F91D415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CB650-0AE2-D8F9-22D8-8EFB76ED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3F874-4354-0939-F8BB-E936C647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5CEA6-BA55-1334-59ED-28C00E22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C87A683-B3F9-9CC4-E017-AD82958AA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159209"/>
            <a:ext cx="105156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SU Logo">
            <a:extLst>
              <a:ext uri="{FF2B5EF4-FFF2-40B4-BE49-F238E27FC236}">
                <a16:creationId xmlns:a16="http://schemas.microsoft.com/office/drawing/2014/main" id="{AD817156-88F2-D8CE-B303-873AD6676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3326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6839C-6915-00A6-51E5-6EE1EC7C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DD653-4673-3378-A039-51FADCD6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904CB-3A93-295E-88D6-1F50B95B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MSU Logo">
            <a:extLst>
              <a:ext uri="{FF2B5EF4-FFF2-40B4-BE49-F238E27FC236}">
                <a16:creationId xmlns:a16="http://schemas.microsoft.com/office/drawing/2014/main" id="{9DCCDADD-8160-227D-3C47-FC1D937F6C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236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D451-F6B7-5F7F-3291-01AC63C9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D6C0-5661-7229-97F4-5CFFB5A1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85B04-5BF4-EF2E-1493-A1D5E5F11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2FD4-8559-6E19-5F2C-7CA6A574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2298F-D433-113C-817C-6C873F49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109DC-A753-0D44-DE29-95106407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580A0166-C077-E6CF-9BF8-B164D9BC6B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7294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B097-7F3C-F6EA-A80B-FDCAF30D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EC11B-ED6C-98B4-49D8-ED4CABFA8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0A09-A4B8-AB17-1EA4-581F4067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C299B-8955-A6D1-9B04-BD0BB7FF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A8BF1-2380-AC56-7912-47A63738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7C5E7-B424-D5BA-4920-3008CB8C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C3F1D5C5-DAF4-059D-DB78-FF673F6AF5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323576" y="6172200"/>
            <a:ext cx="1261872" cy="3200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6759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9AC1-CFFE-BDB5-B0AB-4660EEAB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40949-8B68-7E3E-7668-8F351DEBB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C58C-3284-3783-F73B-19918B41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CFA7-D421-4084-54D2-4807EA0F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687EC-7817-13DA-24E3-3478918D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7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0530D-1F14-36B3-52E8-F37A0DF01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792A0-1C34-3452-838E-C1C7117D6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24BF7-7CE8-C705-3325-D302416D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0F6A-03A2-997D-632F-982F401A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A9C6C-099D-C7D9-A08C-A7257703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7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9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BF6F-7205-ED1C-6129-EF4A1620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BC97E-A575-6E85-D5E5-F3595BAEA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29D05-1A22-80C3-8EE1-81ABB0CED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6D8D5-7B55-854D-DF5B-99213024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DA0E7-5A06-F717-F44B-A7FCEAA8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6DC90-7132-DDA5-94BC-D15F72BE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U Logo">
            <a:extLst>
              <a:ext uri="{FF2B5EF4-FFF2-40B4-BE49-F238E27FC236}">
                <a16:creationId xmlns:a16="http://schemas.microsoft.com/office/drawing/2014/main" id="{B746D94C-3A2E-49EB-9E4D-0E593CAF6E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009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9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1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1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7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4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0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2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25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0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2ED4-BF6F-228E-52F8-AD852E2E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DDC6-FF95-60FD-64C9-FF8A2DEB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F9194-624C-582A-0E9A-5A4B0D53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7B724-7FA9-FAB8-60BE-53EA6D6E0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6DCC5-2A4F-EDD8-F5FD-845BF0E86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210BCC-842C-7F1D-8129-8ADAF44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95873-854C-4566-B0C6-C753DA43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08BC0-A77B-A9EB-4335-FF125343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MSU Logo">
            <a:extLst>
              <a:ext uri="{FF2B5EF4-FFF2-40B4-BE49-F238E27FC236}">
                <a16:creationId xmlns:a16="http://schemas.microsoft.com/office/drawing/2014/main" id="{16643159-38A9-CD03-F5A3-3C5EA572BC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080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7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8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9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1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6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2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35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92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01B2-93F5-D747-C453-156ABCDA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F5C2B-1AC4-A146-A395-8A79FF98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06143-8E2C-BAD3-810C-E5CEB4F8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B8A33-1E4C-E314-52AE-37BCE831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MSU Logo">
            <a:extLst>
              <a:ext uri="{FF2B5EF4-FFF2-40B4-BE49-F238E27FC236}">
                <a16:creationId xmlns:a16="http://schemas.microsoft.com/office/drawing/2014/main" id="{77433622-EB89-EBF9-582C-6798A9F005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Subheading">
            <a:extLst>
              <a:ext uri="{FF2B5EF4-FFF2-40B4-BE49-F238E27FC236}">
                <a16:creationId xmlns:a16="http://schemas.microsoft.com/office/drawing/2014/main" id="{DFE6261A-0177-C239-01D6-DFD8A4956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271944"/>
            <a:ext cx="10515600" cy="6800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179433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538A-3179-5A7F-C8BC-C5F562F3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A1BBC-A35E-681F-B72C-B8E47270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02FAA-88DA-A194-248B-806F78D4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MSU Logo">
            <a:extLst>
              <a:ext uri="{FF2B5EF4-FFF2-40B4-BE49-F238E27FC236}">
                <a16:creationId xmlns:a16="http://schemas.microsoft.com/office/drawing/2014/main" id="{E65712E0-04B5-E49F-90DD-8872CD720B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323576" y="61722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37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, Headlin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538A-3179-5A7F-C8BC-C5F562F3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A1BBC-A35E-681F-B72C-B8E47270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02FAA-88DA-A194-248B-806F78D4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Background Image">
            <a:extLst>
              <a:ext uri="{FF2B5EF4-FFF2-40B4-BE49-F238E27FC236}">
                <a16:creationId xmlns:a16="http://schemas.microsoft.com/office/drawing/2014/main" id="{D3725F3D-E2DB-53D9-E8B2-93BABA1614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8327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6" name="Subheading">
            <a:extLst>
              <a:ext uri="{FF2B5EF4-FFF2-40B4-BE49-F238E27FC236}">
                <a16:creationId xmlns:a16="http://schemas.microsoft.com/office/drawing/2014/main" id="{6D341254-876B-CF50-0F2E-6A954206B2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405777"/>
            <a:ext cx="10551404" cy="914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Main Title Text">
            <a:extLst>
              <a:ext uri="{FF2B5EF4-FFF2-40B4-BE49-F238E27FC236}">
                <a16:creationId xmlns:a16="http://schemas.microsoft.com/office/drawing/2014/main" id="{64848A02-8409-FE2B-EF3A-C32BB3835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789488"/>
            <a:ext cx="10515600" cy="616289"/>
          </a:xfrm>
          <a:ln>
            <a:noFill/>
          </a:ln>
          <a:effectLst/>
        </p:spPr>
        <p:txBody>
          <a:bodyPr anchor="t">
            <a:normAutofit/>
          </a:bodyPr>
          <a:lstStyle>
            <a:lvl1pPr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main text</a:t>
            </a:r>
          </a:p>
        </p:txBody>
      </p:sp>
      <p:sp>
        <p:nvSpPr>
          <p:cNvPr id="23" name="MSU Logo">
            <a:extLst>
              <a:ext uri="{FF2B5EF4-FFF2-40B4-BE49-F238E27FC236}">
                <a16:creationId xmlns:a16="http://schemas.microsoft.com/office/drawing/2014/main" id="{7A06302D-AE62-5CC4-D855-CA986BCE9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648" y="43434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9" name="Bottom Left Line">
            <a:extLst>
              <a:ext uri="{FF2B5EF4-FFF2-40B4-BE49-F238E27FC236}">
                <a16:creationId xmlns:a16="http://schemas.microsoft.com/office/drawing/2014/main" id="{22FCC679-5D86-540F-FBCE-B40F00119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776" y="4343400"/>
            <a:ext cx="27432" cy="2514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Upper Right Text">
            <a:extLst>
              <a:ext uri="{FF2B5EF4-FFF2-40B4-BE49-F238E27FC236}">
                <a16:creationId xmlns:a16="http://schemas.microsoft.com/office/drawing/2014/main" id="{602D1815-D701-6C10-CC1F-7C302766B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3448" y="155448"/>
            <a:ext cx="4572000" cy="36576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1" i="0"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Upper Right Text</a:t>
            </a:r>
          </a:p>
        </p:txBody>
      </p:sp>
      <p:sp>
        <p:nvSpPr>
          <p:cNvPr id="31" name="Top Right Line">
            <a:extLst>
              <a:ext uri="{FF2B5EF4-FFF2-40B4-BE49-F238E27FC236}">
                <a16:creationId xmlns:a16="http://schemas.microsoft.com/office/drawing/2014/main" id="{E03B6392-6019-A1E0-27EC-39918565E8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95176" y="0"/>
            <a:ext cx="27432" cy="685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64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538A-3179-5A7F-C8BC-C5F562F3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A1BBC-A35E-681F-B72C-B8E47270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02FAA-88DA-A194-248B-806F78D4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ackground Image">
            <a:extLst>
              <a:ext uri="{FF2B5EF4-FFF2-40B4-BE49-F238E27FC236}">
                <a16:creationId xmlns:a16="http://schemas.microsoft.com/office/drawing/2014/main" id="{2DF63EF5-E879-5637-DBCB-8A7AF6F05F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Main Text">
            <a:extLst>
              <a:ext uri="{FF2B5EF4-FFF2-40B4-BE49-F238E27FC236}">
                <a16:creationId xmlns:a16="http://schemas.microsoft.com/office/drawing/2014/main" id="{64848A02-8409-FE2B-EF3A-C32BB383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1"/>
            <a:ext cx="10515600" cy="1006474"/>
          </a:xfrm>
          <a:ln>
            <a:noFill/>
          </a:ln>
          <a:effectLst/>
        </p:spPr>
        <p:txBody>
          <a:bodyPr anchor="t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Upper Right Text">
            <a:extLst>
              <a:ext uri="{FF2B5EF4-FFF2-40B4-BE49-F238E27FC236}">
                <a16:creationId xmlns:a16="http://schemas.microsoft.com/office/drawing/2014/main" id="{06628B15-0E02-FC7D-D8E2-330946908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3448" y="155448"/>
            <a:ext cx="4572000" cy="36576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1" i="0"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Upper Right Text</a:t>
            </a:r>
          </a:p>
        </p:txBody>
      </p:sp>
      <p:sp>
        <p:nvSpPr>
          <p:cNvPr id="15" name="Top Right Line">
            <a:extLst>
              <a:ext uri="{FF2B5EF4-FFF2-40B4-BE49-F238E27FC236}">
                <a16:creationId xmlns:a16="http://schemas.microsoft.com/office/drawing/2014/main" id="{2FC77D67-1B2D-7FA0-BFA9-F453FBA2F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95176" y="0"/>
            <a:ext cx="27432" cy="685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6" name="Bottom Left Line">
            <a:extLst>
              <a:ext uri="{FF2B5EF4-FFF2-40B4-BE49-F238E27FC236}">
                <a16:creationId xmlns:a16="http://schemas.microsoft.com/office/drawing/2014/main" id="{AD883ED5-B427-FB4A-2BB6-98C216E88E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776" y="5257800"/>
            <a:ext cx="27432" cy="1600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7" name="MSU Logo">
            <a:extLst>
              <a:ext uri="{FF2B5EF4-FFF2-40B4-BE49-F238E27FC236}">
                <a16:creationId xmlns:a16="http://schemas.microsoft.com/office/drawing/2014/main" id="{84730211-39FA-1F96-3BB6-E21F9442EF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648" y="5257800"/>
            <a:ext cx="1261872" cy="32004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82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2EC4C101-5D77-C039-0923-4D48FF46CA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01293-EB51-F54C-3C25-49953E3A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E3B9D-F24D-DBBD-6530-968891B67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570C-6436-03F6-A0BF-25CF55620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B3BB2-4D4E-2F4A-BDA5-6D092819E06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658F0-A8DD-65A7-8699-79666F31A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4A17B-42E2-8103-E619-C2163C6EA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FCFC7E-6CC9-0040-97C5-688E1B9E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urved line&#10;&#10;Description automatically generated with medium confidence">
            <a:extLst>
              <a:ext uri="{FF2B5EF4-FFF2-40B4-BE49-F238E27FC236}">
                <a16:creationId xmlns:a16="http://schemas.microsoft.com/office/drawing/2014/main" id="{10BABEF9-C6AB-B324-8246-1CDDF7700D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9D89A-0A3D-99F8-9483-E6D6ACA0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5833-9E90-870F-E5E2-5D4B5727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8C795-0439-0927-8A05-D55EBE72D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3E739-E89B-8D4E-A3A6-12F0EF252BC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050-D54F-27EB-51B5-78AA9AAA0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AAF3-50B6-C810-6230-794AC6FF7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56470-0327-0148-81DA-E4889573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6364B-94F4-FE1C-EB7F-8929A29D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8140A-E784-2905-FB91-228D8585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78817-015A-4845-02B9-CF68641FD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2DB8C-CDAA-B64C-90B3-3ED94AA3994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4C39-397B-8512-8BD2-FEEF44516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A35B-0612-E4EA-6D3C-DE98BA026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64E368-9835-7340-966C-0B0CBDE9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4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F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F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F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F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A6676-D3CD-D644-8F9D-F9E37AA604D6}"/>
              </a:ext>
            </a:extLst>
          </p:cNvPr>
          <p:cNvSpPr/>
          <p:nvPr userDrawn="1"/>
        </p:nvSpPr>
        <p:spPr>
          <a:xfrm>
            <a:off x="0" y="0"/>
            <a:ext cx="12192000" cy="596347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8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638E-DDF1-9D8B-7F3A-33F7DCDD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/>
              <a:t>MSU General PowerPoint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DD27D-629F-5492-2014-D267414E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640"/>
            <a:ext cx="10515600" cy="41907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/>
              <a:t>This file is a blank template to help you create a university-related presentation. A few starter slides have been included for your convenience.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There are five sets of slide layouts available for you to use from the “Layout” menu: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Standard blue background with logo.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Blue background without logo.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White backgrounds.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Blue bottom/blue background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Blue bottom/white background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/>
              <a:t>(The last two are legacy layouts that were previously available from University Communications.)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B3F8D-58AC-948E-8F01-3FC8C8E1E4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48DDF-2699-0D76-828D-80E591FE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Updated: </a:t>
            </a:r>
            <a:fld id="{6DC574E3-EB70-0049-9D5B-4B00EF11445E}" type="datetime1">
              <a:rPr lang="en-US" smtClean="0">
                <a:solidFill>
                  <a:schemeClr val="bg1"/>
                </a:solidFill>
              </a:rPr>
              <a:t>11/7/24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6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Gradient">
            <a:extLst>
              <a:ext uri="{FF2B5EF4-FFF2-40B4-BE49-F238E27FC236}">
                <a16:creationId xmlns:a16="http://schemas.microsoft.com/office/drawing/2014/main" id="{0F217CC6-A79E-51DE-7FC7-404F56A797F4}"/>
              </a:ext>
            </a:extLst>
          </p:cNvPr>
          <p:cNvSpPr/>
          <p:nvPr/>
        </p:nvSpPr>
        <p:spPr>
          <a:xfrm>
            <a:off x="9744455" y="0"/>
            <a:ext cx="92354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ntroductory Text">
            <a:extLst>
              <a:ext uri="{FF2B5EF4-FFF2-40B4-BE49-F238E27FC236}">
                <a16:creationId xmlns:a16="http://schemas.microsoft.com/office/drawing/2014/main" id="{3B5C4310-23C5-A055-C6C5-B779614E50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526" y="4572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slide contains ready-made utility elements you can copy onto other slides if needed to help with visibility.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DELETE THIS SLIDE WHEN YOU’RE DONE.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31E87-3F5A-5AC6-0A35-17EE758CE4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6150" y="2543983"/>
            <a:ext cx="234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>
                <a:solidFill>
                  <a:schemeClr val="bg1"/>
                </a:solidFill>
              </a:rPr>
              <a:t>Background gradient. Expand its size to fit needed area. Adjust shading using the “Format Shape” tools.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D6569-73CE-9C6E-4B44-57A7CB6180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6984" y="2636317"/>
            <a:ext cx="168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>
                <a:solidFill>
                  <a:schemeClr val="bg1"/>
                </a:solidFill>
              </a:rPr>
              <a:t>Semi-transparent box to go behind other text on busy backgrounds.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DCE4BE-64B6-AD38-792C-43AA62C308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Background Box">
            <a:extLst>
              <a:ext uri="{FF2B5EF4-FFF2-40B4-BE49-F238E27FC236}">
                <a16:creationId xmlns:a16="http://schemas.microsoft.com/office/drawing/2014/main" id="{88DED974-B4DF-1989-F4BE-8F1E30EE16A5}"/>
              </a:ext>
            </a:extLst>
          </p:cNvPr>
          <p:cNvSpPr/>
          <p:nvPr/>
        </p:nvSpPr>
        <p:spPr>
          <a:xfrm>
            <a:off x="2259356" y="2628900"/>
            <a:ext cx="3647088" cy="661166"/>
          </a:xfrm>
          <a:prstGeom prst="rect">
            <a:avLst/>
          </a:prstGeom>
          <a:solidFill>
            <a:srgbClr val="362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 descr="Montana State Univerity's Montana Hall from the north enterance.">
            <a:extLst>
              <a:ext uri="{FF2B5EF4-FFF2-40B4-BE49-F238E27FC236}">
                <a16:creationId xmlns:a16="http://schemas.microsoft.com/office/drawing/2014/main" id="{A758177C-3052-86EF-8AA4-E3A0E472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654"/>
          </a:xfrm>
          <a:prstGeom prst="rect">
            <a:avLst/>
          </a:prstGeom>
        </p:spPr>
      </p:pic>
      <p:pic>
        <p:nvPicPr>
          <p:cNvPr id="16" name="Shade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00D8CD-FE30-888B-E1D6-666F997255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842" y="0"/>
            <a:ext cx="12190794" cy="6858000"/>
          </a:xfrm>
          <a:prstGeom prst="rect">
            <a:avLst/>
          </a:prstGeom>
        </p:spPr>
      </p:pic>
      <p:pic>
        <p:nvPicPr>
          <p:cNvPr id="2" name="MSU Logo" descr="A white and yellow logo with a black background&#10;&#10;Description automatically generated">
            <a:extLst>
              <a:ext uri="{FF2B5EF4-FFF2-40B4-BE49-F238E27FC236}">
                <a16:creationId xmlns:a16="http://schemas.microsoft.com/office/drawing/2014/main" id="{8B6266C7-7EA3-5BB3-EFDB-9C17281F03D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59" y="5304451"/>
            <a:ext cx="1828557" cy="1371418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9C0D593-4BF7-4377-9932-7BC09ECCE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Montana State University</a:t>
            </a:r>
            <a:r>
              <a:rPr lang="en-US"/>
              <a:t> Template</a:t>
            </a:r>
            <a:endParaRPr lang="en-US" b="1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4AAA38E-C486-98BA-0CCA-F03874980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407362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 Photo" descr="A large letter M made out of people on at Bobcat stadium.">
            <a:extLst>
              <a:ext uri="{FF2B5EF4-FFF2-40B4-BE49-F238E27FC236}">
                <a16:creationId xmlns:a16="http://schemas.microsoft.com/office/drawing/2014/main" id="{119F14D8-DE62-DF62-35B7-A5DA78E5BB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6858000"/>
          </a:xfrm>
        </p:spPr>
      </p:pic>
    </p:spTree>
    <p:extLst>
      <p:ext uri="{BB962C8B-B14F-4D97-AF65-F5344CB8AC3E}">
        <p14:creationId xmlns:p14="http://schemas.microsoft.com/office/powerpoint/2010/main" val="38131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Color">
            <a:extLst>
              <a:ext uri="{FF2B5EF4-FFF2-40B4-BE49-F238E27FC236}">
                <a16:creationId xmlns:a16="http://schemas.microsoft.com/office/drawing/2014/main" id="{B00F3A72-12F0-CA47-95AF-75B14B5B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MSU Logo" descr="Montana State University - Mountains and Minds">
            <a:extLst>
              <a:ext uri="{FF2B5EF4-FFF2-40B4-BE49-F238E27FC236}">
                <a16:creationId xmlns:a16="http://schemas.microsoft.com/office/drawing/2014/main" id="{59E3A4AD-F566-704A-B3A3-08B139A83F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0" y="2355850"/>
            <a:ext cx="25781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045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Template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o corner logo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nverted Standard Template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imple Blue Background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ppt/theme/theme5.xml><?xml version="1.0" encoding="utf-8"?>
<a:theme xmlns:a="http://schemas.openxmlformats.org/drawingml/2006/main" name="Simple White Background">
  <a:themeElements>
    <a:clrScheme name="Montana State 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2860"/>
      </a:accent1>
      <a:accent2>
        <a:srgbClr val="F3B324"/>
      </a:accent2>
      <a:accent3>
        <a:srgbClr val="FADA92"/>
      </a:accent3>
      <a:accent4>
        <a:srgbClr val="585858"/>
      </a:accent4>
      <a:accent5>
        <a:srgbClr val="4471C3"/>
      </a:accent5>
      <a:accent6>
        <a:srgbClr val="F7931E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380ef4-09d4-4340-8ccb-160c32c60401">
      <Terms xmlns="http://schemas.microsoft.com/office/infopath/2007/PartnerControls"/>
    </lcf76f155ced4ddcb4097134ff3c332f>
    <TaxCatchAll xmlns="7eb697ea-89e6-4a08-90bb-c11f41386e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A1B80212167E4CB7BEF9FBFA5891EB" ma:contentTypeVersion="19" ma:contentTypeDescription="Create a new document." ma:contentTypeScope="" ma:versionID="554e0d73130b24d93c69e017f3277833">
  <xsd:schema xmlns:xsd="http://www.w3.org/2001/XMLSchema" xmlns:xs="http://www.w3.org/2001/XMLSchema" xmlns:p="http://schemas.microsoft.com/office/2006/metadata/properties" xmlns:ns2="e3380ef4-09d4-4340-8ccb-160c32c60401" xmlns:ns3="7eb697ea-89e6-4a08-90bb-c11f41386e51" targetNamespace="http://schemas.microsoft.com/office/2006/metadata/properties" ma:root="true" ma:fieldsID="53ea50482b33fcb66c9737c81bd1583c" ns2:_="" ns3:_="">
    <xsd:import namespace="e3380ef4-09d4-4340-8ccb-160c32c60401"/>
    <xsd:import namespace="7eb697ea-89e6-4a08-90bb-c11f41386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80ef4-09d4-4340-8ccb-160c32c60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66bcfc7-c51b-4bc8-8383-b8f609394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697ea-89e6-4a08-90bb-c11f41386e5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1c2aba-8739-421f-ae05-1e36b8c598e7}" ma:internalName="TaxCatchAll" ma:showField="CatchAllData" ma:web="7eb697ea-89e6-4a08-90bb-c11f41386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073831-1F1E-47DF-BB51-881D635FAF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A731A-CE16-429C-B261-25EA2AE8C5DA}">
  <ds:schemaRefs>
    <ds:schemaRef ds:uri="e3380ef4-09d4-4340-8ccb-160c32c60401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7eb697ea-89e6-4a08-90bb-c11f41386e5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51F4AF4-3BB0-40CF-890F-E93EFB639C88}">
  <ds:schemaRefs>
    <ds:schemaRef ds:uri="7eb697ea-89e6-4a08-90bb-c11f41386e51"/>
    <ds:schemaRef ds:uri="e3380ef4-09d4-4340-8ccb-160c32c604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179</Words>
  <Application>Microsoft Macintosh PowerPoint</Application>
  <PresentationFormat>Widescreen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Aptos Display</vt:lpstr>
      <vt:lpstr>Aptos SemiBold</vt:lpstr>
      <vt:lpstr>Arial</vt:lpstr>
      <vt:lpstr>Calibri</vt:lpstr>
      <vt:lpstr>Standard Template</vt:lpstr>
      <vt:lpstr>No corner logo</vt:lpstr>
      <vt:lpstr>Inverted Standard Template</vt:lpstr>
      <vt:lpstr>Simple Blue Background</vt:lpstr>
      <vt:lpstr>Simple White Background</vt:lpstr>
      <vt:lpstr>MSU General PowerPoint Template</vt:lpstr>
      <vt:lpstr>PowerPoint Presentation</vt:lpstr>
      <vt:lpstr>Montana State University Template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Bole, Robert</dc:creator>
  <cp:lastModifiedBy>Becker, Michael</cp:lastModifiedBy>
  <cp:revision>2</cp:revision>
  <dcterms:created xsi:type="dcterms:W3CDTF">2024-07-24T21:17:45Z</dcterms:created>
  <dcterms:modified xsi:type="dcterms:W3CDTF">2024-11-07T18:29:12Z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0x01010039A1B80212167E4CB7BEF9FBFA5891EB</vt:lpwstr>
  </property>
  <property fmtid="{D5CDD505-2E9C-101B-9397-08002B2CF9AE}" pid="3" name="MediaServiceImageTags">
    <vt:lpwstr/>
  </property>
</Properties>
</file>