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p:cViewPr varScale="1">
        <p:scale>
          <a:sx n="114" d="100"/>
          <a:sy n="114" d="100"/>
        </p:scale>
        <p:origin x="46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C72107B0-D07A-4FE3-8F4D-FF873408B39D}" type="datetimeFigureOut">
              <a:rPr lang="en-US" smtClean="0"/>
              <a:t>3/19/2024</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AAA8CD7-ADDC-43C1-876D-9C33D4727E59}"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0292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2107B0-D07A-4FE3-8F4D-FF873408B39D}" type="datetimeFigureOut">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A8CD7-ADDC-43C1-876D-9C33D4727E59}" type="slidenum">
              <a:rPr lang="en-US" smtClean="0"/>
              <a:t>‹#›</a:t>
            </a:fld>
            <a:endParaRPr lang="en-US"/>
          </a:p>
        </p:txBody>
      </p:sp>
    </p:spTree>
    <p:extLst>
      <p:ext uri="{BB962C8B-B14F-4D97-AF65-F5344CB8AC3E}">
        <p14:creationId xmlns:p14="http://schemas.microsoft.com/office/powerpoint/2010/main" val="1008636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2107B0-D07A-4FE3-8F4D-FF873408B39D}" type="datetimeFigureOut">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A8CD7-ADDC-43C1-876D-9C33D4727E59}" type="slidenum">
              <a:rPr lang="en-US" smtClean="0"/>
              <a:t>‹#›</a:t>
            </a:fld>
            <a:endParaRPr lang="en-US"/>
          </a:p>
        </p:txBody>
      </p:sp>
    </p:spTree>
    <p:extLst>
      <p:ext uri="{BB962C8B-B14F-4D97-AF65-F5344CB8AC3E}">
        <p14:creationId xmlns:p14="http://schemas.microsoft.com/office/powerpoint/2010/main" val="973860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2107B0-D07A-4FE3-8F4D-FF873408B39D}" type="datetimeFigureOut">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A8CD7-ADDC-43C1-876D-9C33D4727E59}" type="slidenum">
              <a:rPr lang="en-US" smtClean="0"/>
              <a:t>‹#›</a:t>
            </a:fld>
            <a:endParaRPr lang="en-US"/>
          </a:p>
        </p:txBody>
      </p:sp>
    </p:spTree>
    <p:extLst>
      <p:ext uri="{BB962C8B-B14F-4D97-AF65-F5344CB8AC3E}">
        <p14:creationId xmlns:p14="http://schemas.microsoft.com/office/powerpoint/2010/main" val="2296145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2107B0-D07A-4FE3-8F4D-FF873408B39D}" type="datetimeFigureOut">
              <a:rPr lang="en-US" smtClean="0"/>
              <a:t>3/19/2024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A8CD7-ADDC-43C1-876D-9C33D4727E59}"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0932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2107B0-D07A-4FE3-8F4D-FF873408B39D}" type="datetimeFigureOut">
              <a:rPr lang="en-US" smtClean="0"/>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AA8CD7-ADDC-43C1-876D-9C33D4727E59}" type="slidenum">
              <a:rPr lang="en-US" smtClean="0"/>
              <a:t>‹#›</a:t>
            </a:fld>
            <a:endParaRPr lang="en-US"/>
          </a:p>
        </p:txBody>
      </p:sp>
    </p:spTree>
    <p:extLst>
      <p:ext uri="{BB962C8B-B14F-4D97-AF65-F5344CB8AC3E}">
        <p14:creationId xmlns:p14="http://schemas.microsoft.com/office/powerpoint/2010/main" val="57691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2107B0-D07A-4FE3-8F4D-FF873408B39D}" type="datetimeFigureOut">
              <a:rPr lang="en-US" smtClean="0"/>
              <a:t>3/19/2024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AA8CD7-ADDC-43C1-876D-9C33D4727E59}" type="slidenum">
              <a:rPr lang="en-US" smtClean="0"/>
              <a:t>‹#›</a:t>
            </a:fld>
            <a:endParaRPr lang="en-US"/>
          </a:p>
        </p:txBody>
      </p:sp>
    </p:spTree>
    <p:extLst>
      <p:ext uri="{BB962C8B-B14F-4D97-AF65-F5344CB8AC3E}">
        <p14:creationId xmlns:p14="http://schemas.microsoft.com/office/powerpoint/2010/main" val="1902627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2107B0-D07A-4FE3-8F4D-FF873408B39D}" type="datetimeFigureOut">
              <a:rPr lang="en-US" smtClean="0"/>
              <a:t>3/19/2024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AA8CD7-ADDC-43C1-876D-9C33D4727E59}" type="slidenum">
              <a:rPr lang="en-US" smtClean="0"/>
              <a:t>‹#›</a:t>
            </a:fld>
            <a:endParaRPr lang="en-US"/>
          </a:p>
        </p:txBody>
      </p:sp>
    </p:spTree>
    <p:extLst>
      <p:ext uri="{BB962C8B-B14F-4D97-AF65-F5344CB8AC3E}">
        <p14:creationId xmlns:p14="http://schemas.microsoft.com/office/powerpoint/2010/main" val="180590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2107B0-D07A-4FE3-8F4D-FF873408B39D}" type="datetimeFigureOut">
              <a:rPr lang="en-US" smtClean="0"/>
              <a:t>3/19/2024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AA8CD7-ADDC-43C1-876D-9C33D4727E59}" type="slidenum">
              <a:rPr lang="en-US" smtClean="0"/>
              <a:t>‹#›</a:t>
            </a:fld>
            <a:endParaRPr lang="en-US"/>
          </a:p>
        </p:txBody>
      </p:sp>
    </p:spTree>
    <p:extLst>
      <p:ext uri="{BB962C8B-B14F-4D97-AF65-F5344CB8AC3E}">
        <p14:creationId xmlns:p14="http://schemas.microsoft.com/office/powerpoint/2010/main" val="509611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2107B0-D07A-4FE3-8F4D-FF873408B39D}" type="datetimeFigureOut">
              <a:rPr lang="en-US" smtClean="0"/>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AA8CD7-ADDC-43C1-876D-9C33D4727E59}" type="slidenum">
              <a:rPr lang="en-US" smtClean="0"/>
              <a:t>‹#›</a:t>
            </a:fld>
            <a:endParaRPr lang="en-US"/>
          </a:p>
        </p:txBody>
      </p:sp>
    </p:spTree>
    <p:extLst>
      <p:ext uri="{BB962C8B-B14F-4D97-AF65-F5344CB8AC3E}">
        <p14:creationId xmlns:p14="http://schemas.microsoft.com/office/powerpoint/2010/main" val="2132322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2107B0-D07A-4FE3-8F4D-FF873408B39D}" type="datetimeFigureOut">
              <a:rPr lang="en-US" smtClean="0"/>
              <a:t>3/19/2024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AA8CD7-ADDC-43C1-876D-9C33D4727E59}" type="slidenum">
              <a:rPr lang="en-US" smtClean="0"/>
              <a:t>‹#›</a:t>
            </a:fld>
            <a:endParaRPr lang="en-US"/>
          </a:p>
        </p:txBody>
      </p:sp>
    </p:spTree>
    <p:extLst>
      <p:ext uri="{BB962C8B-B14F-4D97-AF65-F5344CB8AC3E}">
        <p14:creationId xmlns:p14="http://schemas.microsoft.com/office/powerpoint/2010/main" val="325838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C72107B0-D07A-4FE3-8F4D-FF873408B39D}" type="datetimeFigureOut">
              <a:rPr lang="en-US" smtClean="0"/>
              <a:t>3/19/2024</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AAA8CD7-ADDC-43C1-876D-9C33D4727E59}" type="slidenum">
              <a:rPr lang="en-US" smtClean="0"/>
              <a:t>‹#›</a:t>
            </a:fld>
            <a:endParaRPr lang="en-US"/>
          </a:p>
        </p:txBody>
      </p:sp>
    </p:spTree>
    <p:extLst>
      <p:ext uri="{BB962C8B-B14F-4D97-AF65-F5344CB8AC3E}">
        <p14:creationId xmlns:p14="http://schemas.microsoft.com/office/powerpoint/2010/main" val="1525900148"/>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177B-425E-6F60-BDD0-B571AEB5AA18}"/>
              </a:ext>
            </a:extLst>
          </p:cNvPr>
          <p:cNvSpPr>
            <a:spLocks noGrp="1"/>
          </p:cNvSpPr>
          <p:nvPr>
            <p:ph type="ctrTitle"/>
          </p:nvPr>
        </p:nvSpPr>
        <p:spPr/>
        <p:txBody>
          <a:bodyPr/>
          <a:lstStyle/>
          <a:p>
            <a:r>
              <a:rPr lang="en-US" dirty="0"/>
              <a:t>What is 4-H </a:t>
            </a:r>
          </a:p>
        </p:txBody>
      </p:sp>
      <p:sp>
        <p:nvSpPr>
          <p:cNvPr id="3" name="Subtitle 2">
            <a:extLst>
              <a:ext uri="{FF2B5EF4-FFF2-40B4-BE49-F238E27FC236}">
                <a16:creationId xmlns:a16="http://schemas.microsoft.com/office/drawing/2014/main" id="{DA09DD79-4293-1E08-102E-47CB132D1A59}"/>
              </a:ext>
            </a:extLst>
          </p:cNvPr>
          <p:cNvSpPr>
            <a:spLocks noGrp="1"/>
          </p:cNvSpPr>
          <p:nvPr>
            <p:ph type="subTitle" idx="1"/>
          </p:nvPr>
        </p:nvSpPr>
        <p:spPr/>
        <p:txBody>
          <a:bodyPr/>
          <a:lstStyle/>
          <a:p>
            <a:r>
              <a:rPr lang="en-US" dirty="0"/>
              <a:t>Robotics</a:t>
            </a:r>
          </a:p>
        </p:txBody>
      </p:sp>
    </p:spTree>
    <p:extLst>
      <p:ext uri="{BB962C8B-B14F-4D97-AF65-F5344CB8AC3E}">
        <p14:creationId xmlns:p14="http://schemas.microsoft.com/office/powerpoint/2010/main" val="381133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32B74-E7CC-CA3A-AEE5-9E0BEE9D0BBE}"/>
              </a:ext>
            </a:extLst>
          </p:cNvPr>
          <p:cNvSpPr>
            <a:spLocks noGrp="1"/>
          </p:cNvSpPr>
          <p:nvPr>
            <p:ph type="title"/>
          </p:nvPr>
        </p:nvSpPr>
        <p:spPr>
          <a:xfrm>
            <a:off x="1294362" y="695461"/>
            <a:ext cx="9603275" cy="1049235"/>
          </a:xfrm>
        </p:spPr>
        <p:txBody>
          <a:bodyPr/>
          <a:lstStyle/>
          <a:p>
            <a:r>
              <a:rPr lang="en-US" dirty="0">
                <a:solidFill>
                  <a:schemeClr val="tx1"/>
                </a:solidFill>
              </a:rPr>
              <a:t>Who can tell me what 4-H is?</a:t>
            </a:r>
          </a:p>
        </p:txBody>
      </p:sp>
      <p:sp>
        <p:nvSpPr>
          <p:cNvPr id="3" name="Content Placeholder 2">
            <a:extLst>
              <a:ext uri="{FF2B5EF4-FFF2-40B4-BE49-F238E27FC236}">
                <a16:creationId xmlns:a16="http://schemas.microsoft.com/office/drawing/2014/main" id="{B05EECF2-8915-B17B-5213-7864F90C14CB}"/>
              </a:ext>
            </a:extLst>
          </p:cNvPr>
          <p:cNvSpPr>
            <a:spLocks noGrp="1"/>
          </p:cNvSpPr>
          <p:nvPr>
            <p:ph idx="1"/>
          </p:nvPr>
        </p:nvSpPr>
        <p:spPr/>
        <p:txBody>
          <a:bodyPr>
            <a:normAutofit/>
          </a:bodyPr>
          <a:lstStyle/>
          <a:p>
            <a:r>
              <a:rPr lang="en-US" dirty="0">
                <a:solidFill>
                  <a:schemeClr val="tx1"/>
                </a:solidFill>
              </a:rPr>
              <a:t>An out of school fun educational experience</a:t>
            </a:r>
          </a:p>
          <a:p>
            <a:r>
              <a:rPr lang="en-US" dirty="0">
                <a:solidFill>
                  <a:schemeClr val="tx1"/>
                </a:solidFill>
              </a:rPr>
              <a:t>Over 200 different projects! </a:t>
            </a:r>
          </a:p>
          <a:p>
            <a:r>
              <a:rPr lang="en-US" dirty="0">
                <a:solidFill>
                  <a:schemeClr val="tx1"/>
                </a:solidFill>
              </a:rPr>
              <a:t>Opportunity to make new lifelong friends</a:t>
            </a:r>
          </a:p>
          <a:p>
            <a:r>
              <a:rPr lang="en-US" dirty="0">
                <a:solidFill>
                  <a:schemeClr val="tx1"/>
                </a:solidFill>
              </a:rPr>
              <a:t>Learn about things your passionate about!</a:t>
            </a:r>
          </a:p>
          <a:p>
            <a:r>
              <a:rPr lang="en-US" dirty="0">
                <a:solidFill>
                  <a:schemeClr val="tx1"/>
                </a:solidFill>
              </a:rPr>
              <a:t>Learn life skills</a:t>
            </a:r>
          </a:p>
          <a:p>
            <a:r>
              <a:rPr lang="en-US" dirty="0">
                <a:solidFill>
                  <a:schemeClr val="tx1"/>
                </a:solidFill>
              </a:rPr>
              <a:t>Try something new!</a:t>
            </a:r>
          </a:p>
          <a:p>
            <a:r>
              <a:rPr lang="en-US" dirty="0">
                <a:solidFill>
                  <a:schemeClr val="tx1"/>
                </a:solidFill>
              </a:rPr>
              <a:t>Build connections with your community </a:t>
            </a:r>
          </a:p>
        </p:txBody>
      </p:sp>
    </p:spTree>
    <p:extLst>
      <p:ext uri="{BB962C8B-B14F-4D97-AF65-F5344CB8AC3E}">
        <p14:creationId xmlns:p14="http://schemas.microsoft.com/office/powerpoint/2010/main" val="3167382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87382-8DBF-18D5-3966-2BD5DABD5280}"/>
              </a:ext>
            </a:extLst>
          </p:cNvPr>
          <p:cNvSpPr>
            <a:spLocks noGrp="1"/>
          </p:cNvSpPr>
          <p:nvPr>
            <p:ph type="title"/>
          </p:nvPr>
        </p:nvSpPr>
        <p:spPr>
          <a:xfrm>
            <a:off x="838200" y="188957"/>
            <a:ext cx="5000538" cy="730430"/>
          </a:xfrm>
        </p:spPr>
        <p:txBody>
          <a:bodyPr>
            <a:normAutofit/>
          </a:bodyPr>
          <a:lstStyle/>
          <a:p>
            <a:r>
              <a:rPr lang="en-US" dirty="0">
                <a:solidFill>
                  <a:schemeClr val="tx1"/>
                </a:solidFill>
              </a:rPr>
              <a:t>4-H Robotics Project</a:t>
            </a:r>
          </a:p>
        </p:txBody>
      </p:sp>
      <p:sp>
        <p:nvSpPr>
          <p:cNvPr id="3" name="Content Placeholder 2">
            <a:extLst>
              <a:ext uri="{FF2B5EF4-FFF2-40B4-BE49-F238E27FC236}">
                <a16:creationId xmlns:a16="http://schemas.microsoft.com/office/drawing/2014/main" id="{62B47255-C3E4-9579-8B27-2FDF826ABE4A}"/>
              </a:ext>
            </a:extLst>
          </p:cNvPr>
          <p:cNvSpPr>
            <a:spLocks noGrp="1"/>
          </p:cNvSpPr>
          <p:nvPr>
            <p:ph idx="1"/>
          </p:nvPr>
        </p:nvSpPr>
        <p:spPr>
          <a:xfrm>
            <a:off x="277483" y="992037"/>
            <a:ext cx="10515600" cy="5796952"/>
          </a:xfrm>
        </p:spPr>
        <p:txBody>
          <a:bodyPr>
            <a:normAutofit fontScale="92500" lnSpcReduction="20000"/>
          </a:bodyPr>
          <a:lstStyle/>
          <a:p>
            <a:pPr marL="0" indent="0">
              <a:buNone/>
            </a:pPr>
            <a:r>
              <a:rPr lang="en-US" sz="2000" dirty="0">
                <a:solidFill>
                  <a:schemeClr val="tx1"/>
                </a:solidFill>
              </a:rPr>
              <a:t>Robotics introduces science, math, engineering and technology skills while teaching life skills. </a:t>
            </a:r>
          </a:p>
          <a:p>
            <a:pPr marL="0" indent="0">
              <a:buNone/>
            </a:pPr>
            <a:r>
              <a:rPr lang="en-US" sz="2000" b="1" dirty="0">
                <a:solidFill>
                  <a:schemeClr val="tx1"/>
                </a:solidFill>
              </a:rPr>
              <a:t>Robotics with EV3</a:t>
            </a:r>
          </a:p>
          <a:p>
            <a:r>
              <a:rPr lang="en-US" sz="2000" dirty="0">
                <a:solidFill>
                  <a:schemeClr val="tx1"/>
                </a:solidFill>
              </a:rPr>
              <a:t>Use the newest LEGO technology to learn what a robot is, how to build one, and how to program it. Activities are based on the EV3 core set available from LEGO Education for about $380. A computer for running programming software and internet access to watch videos are required. Appropriate for all age levels. Curriculum authored by The Ohio State University.</a:t>
            </a:r>
          </a:p>
          <a:p>
            <a:pPr marL="0" indent="0">
              <a:buNone/>
            </a:pPr>
            <a:r>
              <a:rPr lang="en-US" sz="2000" b="1" dirty="0">
                <a:solidFill>
                  <a:schemeClr val="tx1"/>
                </a:solidFill>
              </a:rPr>
              <a:t>Junk Drawer Robotics, Level 1</a:t>
            </a:r>
          </a:p>
          <a:p>
            <a:r>
              <a:rPr lang="en-US" sz="2000" dirty="0">
                <a:solidFill>
                  <a:schemeClr val="tx1"/>
                </a:solidFill>
              </a:rPr>
              <a:t>Youth are challenged to build robots from everyday items. Youth explore and learn about robot arms. Concepts covered include arm designs, and three-dimensional space. Big ideas include form and function, scientific habits of mind, and engineering design. None of the levels require or use computers. Youth will use their Robotics Notebook to record learning experiences, robotic designs and data from investigations.</a:t>
            </a:r>
          </a:p>
          <a:p>
            <a:pPr marL="0" indent="0">
              <a:buNone/>
            </a:pPr>
            <a:r>
              <a:rPr lang="en-US" sz="2000" b="1" dirty="0">
                <a:solidFill>
                  <a:schemeClr val="tx1"/>
                </a:solidFill>
              </a:rPr>
              <a:t>Junk Drawer Robotics, Level 2</a:t>
            </a:r>
          </a:p>
          <a:p>
            <a:r>
              <a:rPr lang="en-US" sz="2000" dirty="0">
                <a:solidFill>
                  <a:schemeClr val="tx1"/>
                </a:solidFill>
              </a:rPr>
              <a:t>Youth learn about robots that move with legs, wheels and underwater. Concepts covered include friction, basic electrical power and motors, engineering constraints, gear system and buoyancy.</a:t>
            </a:r>
          </a:p>
          <a:p>
            <a:pPr marL="0" indent="0">
              <a:buNone/>
            </a:pPr>
            <a:r>
              <a:rPr lang="en-US" sz="2000" b="1" dirty="0">
                <a:solidFill>
                  <a:schemeClr val="tx1"/>
                </a:solidFill>
              </a:rPr>
              <a:t>Junk Drawer Robotics, Level 3</a:t>
            </a:r>
          </a:p>
          <a:p>
            <a:r>
              <a:rPr lang="en-US" sz="2000" dirty="0">
                <a:solidFill>
                  <a:schemeClr val="tx1"/>
                </a:solidFill>
              </a:rPr>
              <a:t>Youth will explore sensors and analog and digital systems. The track introduces simple electronic components; youth will build basic circuits to see how the components work. They will investigate basic elements of programming and instructions for robotic computer control.</a:t>
            </a:r>
          </a:p>
        </p:txBody>
      </p:sp>
    </p:spTree>
    <p:extLst>
      <p:ext uri="{BB962C8B-B14F-4D97-AF65-F5344CB8AC3E}">
        <p14:creationId xmlns:p14="http://schemas.microsoft.com/office/powerpoint/2010/main" val="2590622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46A6A-1FA2-B6A5-A94C-CB26C6A69405}"/>
              </a:ext>
            </a:extLst>
          </p:cNvPr>
          <p:cNvSpPr>
            <a:spLocks noGrp="1"/>
          </p:cNvSpPr>
          <p:nvPr>
            <p:ph type="title"/>
          </p:nvPr>
        </p:nvSpPr>
        <p:spPr>
          <a:xfrm>
            <a:off x="251670" y="167780"/>
            <a:ext cx="5361264" cy="826112"/>
          </a:xfrm>
        </p:spPr>
        <p:txBody>
          <a:bodyPr>
            <a:normAutofit fontScale="90000"/>
          </a:bodyPr>
          <a:lstStyle/>
          <a:p>
            <a:r>
              <a:rPr lang="en-US" dirty="0">
                <a:solidFill>
                  <a:schemeClr val="tx1"/>
                </a:solidFill>
              </a:rPr>
              <a:t>Hydraulic Claw Activity</a:t>
            </a:r>
          </a:p>
        </p:txBody>
      </p:sp>
      <p:pic>
        <p:nvPicPr>
          <p:cNvPr id="5" name="Picture 4">
            <a:extLst>
              <a:ext uri="{FF2B5EF4-FFF2-40B4-BE49-F238E27FC236}">
                <a16:creationId xmlns:a16="http://schemas.microsoft.com/office/drawing/2014/main" id="{DC8067AA-772B-7C4E-89D6-3A4954F2B88A}"/>
              </a:ext>
            </a:extLst>
          </p:cNvPr>
          <p:cNvPicPr>
            <a:picLocks noChangeAspect="1"/>
          </p:cNvPicPr>
          <p:nvPr/>
        </p:nvPicPr>
        <p:blipFill rotWithShape="1">
          <a:blip r:embed="rId2"/>
          <a:srcRect l="7197" r="52656" b="62512"/>
          <a:stretch/>
        </p:blipFill>
        <p:spPr>
          <a:xfrm>
            <a:off x="1996578" y="918625"/>
            <a:ext cx="3168508" cy="3108325"/>
          </a:xfrm>
          <a:prstGeom prst="rect">
            <a:avLst/>
          </a:prstGeom>
        </p:spPr>
      </p:pic>
      <p:pic>
        <p:nvPicPr>
          <p:cNvPr id="7" name="Picture 6">
            <a:extLst>
              <a:ext uri="{FF2B5EF4-FFF2-40B4-BE49-F238E27FC236}">
                <a16:creationId xmlns:a16="http://schemas.microsoft.com/office/drawing/2014/main" id="{9905E8F0-3AE1-53FE-208F-A7409BBAB6B7}"/>
              </a:ext>
            </a:extLst>
          </p:cNvPr>
          <p:cNvPicPr>
            <a:picLocks noChangeAspect="1"/>
          </p:cNvPicPr>
          <p:nvPr/>
        </p:nvPicPr>
        <p:blipFill rotWithShape="1">
          <a:blip r:embed="rId2"/>
          <a:srcRect l="48726" t="12046" r="7127" b="62020"/>
          <a:stretch/>
        </p:blipFill>
        <p:spPr>
          <a:xfrm>
            <a:off x="1728820" y="4119464"/>
            <a:ext cx="3704025" cy="2286034"/>
          </a:xfrm>
          <a:prstGeom prst="rect">
            <a:avLst/>
          </a:prstGeom>
        </p:spPr>
      </p:pic>
      <p:pic>
        <p:nvPicPr>
          <p:cNvPr id="9" name="Picture 8">
            <a:extLst>
              <a:ext uri="{FF2B5EF4-FFF2-40B4-BE49-F238E27FC236}">
                <a16:creationId xmlns:a16="http://schemas.microsoft.com/office/drawing/2014/main" id="{30A510E8-F28D-9170-EF0C-2CA9C2B4E8F6}"/>
              </a:ext>
            </a:extLst>
          </p:cNvPr>
          <p:cNvPicPr>
            <a:picLocks noChangeAspect="1"/>
          </p:cNvPicPr>
          <p:nvPr/>
        </p:nvPicPr>
        <p:blipFill rotWithShape="1">
          <a:blip r:embed="rId2"/>
          <a:srcRect l="6561" t="38518" r="55853" b="37104"/>
          <a:stretch/>
        </p:blipFill>
        <p:spPr>
          <a:xfrm>
            <a:off x="8234930" y="289216"/>
            <a:ext cx="3354916" cy="2286033"/>
          </a:xfrm>
          <a:prstGeom prst="rect">
            <a:avLst/>
          </a:prstGeom>
        </p:spPr>
      </p:pic>
      <p:pic>
        <p:nvPicPr>
          <p:cNvPr id="11" name="Picture 10">
            <a:extLst>
              <a:ext uri="{FF2B5EF4-FFF2-40B4-BE49-F238E27FC236}">
                <a16:creationId xmlns:a16="http://schemas.microsoft.com/office/drawing/2014/main" id="{0E4C35B5-02F9-70CC-A491-14B1F6FD5757}"/>
              </a:ext>
            </a:extLst>
          </p:cNvPr>
          <p:cNvPicPr>
            <a:picLocks noChangeAspect="1"/>
          </p:cNvPicPr>
          <p:nvPr/>
        </p:nvPicPr>
        <p:blipFill rotWithShape="1">
          <a:blip r:embed="rId2"/>
          <a:srcRect l="48019" t="39118" r="6844" b="23395"/>
          <a:stretch/>
        </p:blipFill>
        <p:spPr>
          <a:xfrm>
            <a:off x="7689646" y="2760951"/>
            <a:ext cx="4080111" cy="3560153"/>
          </a:xfrm>
          <a:prstGeom prst="rect">
            <a:avLst/>
          </a:prstGeom>
        </p:spPr>
      </p:pic>
    </p:spTree>
    <p:extLst>
      <p:ext uri="{BB962C8B-B14F-4D97-AF65-F5344CB8AC3E}">
        <p14:creationId xmlns:p14="http://schemas.microsoft.com/office/powerpoint/2010/main" val="1051172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ABF8E51-66B8-02B1-4EC7-9BCC5FB4D8D6}"/>
              </a:ext>
            </a:extLst>
          </p:cNvPr>
          <p:cNvPicPr>
            <a:picLocks noChangeAspect="1"/>
          </p:cNvPicPr>
          <p:nvPr/>
        </p:nvPicPr>
        <p:blipFill rotWithShape="1">
          <a:blip r:embed="rId2"/>
          <a:srcRect l="25453" t="2128" r="16709"/>
          <a:stretch/>
        </p:blipFill>
        <p:spPr>
          <a:xfrm>
            <a:off x="5177549" y="127932"/>
            <a:ext cx="1407810" cy="6602136"/>
          </a:xfrm>
          <a:prstGeom prst="rect">
            <a:avLst/>
          </a:prstGeom>
        </p:spPr>
      </p:pic>
    </p:spTree>
    <p:extLst>
      <p:ext uri="{BB962C8B-B14F-4D97-AF65-F5344CB8AC3E}">
        <p14:creationId xmlns:p14="http://schemas.microsoft.com/office/powerpoint/2010/main" val="1967682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128E1D1-F402-4235-3879-F6F839599846}"/>
              </a:ext>
            </a:extLst>
          </p:cNvPr>
          <p:cNvPicPr>
            <a:picLocks noChangeAspect="1"/>
          </p:cNvPicPr>
          <p:nvPr/>
        </p:nvPicPr>
        <p:blipFill rotWithShape="1">
          <a:blip r:embed="rId2"/>
          <a:srcRect l="20833" r="8376" b="80306"/>
          <a:stretch/>
        </p:blipFill>
        <p:spPr>
          <a:xfrm>
            <a:off x="341207" y="1098900"/>
            <a:ext cx="5754793" cy="1669409"/>
          </a:xfrm>
          <a:prstGeom prst="rect">
            <a:avLst/>
          </a:prstGeom>
        </p:spPr>
      </p:pic>
      <p:pic>
        <p:nvPicPr>
          <p:cNvPr id="7" name="Picture 6">
            <a:extLst>
              <a:ext uri="{FF2B5EF4-FFF2-40B4-BE49-F238E27FC236}">
                <a16:creationId xmlns:a16="http://schemas.microsoft.com/office/drawing/2014/main" id="{2AC99538-1D54-B4E8-48FD-617DC0A9FE47}"/>
              </a:ext>
            </a:extLst>
          </p:cNvPr>
          <p:cNvPicPr>
            <a:picLocks noChangeAspect="1"/>
          </p:cNvPicPr>
          <p:nvPr/>
        </p:nvPicPr>
        <p:blipFill rotWithShape="1">
          <a:blip r:embed="rId2"/>
          <a:srcRect l="21599" t="20917" r="12967" b="52049"/>
          <a:stretch/>
        </p:blipFill>
        <p:spPr>
          <a:xfrm>
            <a:off x="411061" y="3800213"/>
            <a:ext cx="5296677" cy="2281805"/>
          </a:xfrm>
          <a:prstGeom prst="rect">
            <a:avLst/>
          </a:prstGeom>
        </p:spPr>
      </p:pic>
      <p:pic>
        <p:nvPicPr>
          <p:cNvPr id="9" name="Picture 8">
            <a:extLst>
              <a:ext uri="{FF2B5EF4-FFF2-40B4-BE49-F238E27FC236}">
                <a16:creationId xmlns:a16="http://schemas.microsoft.com/office/drawing/2014/main" id="{A70CA36B-4252-B295-4DE9-D405CCF38D9C}"/>
              </a:ext>
            </a:extLst>
          </p:cNvPr>
          <p:cNvPicPr>
            <a:picLocks noChangeAspect="1"/>
          </p:cNvPicPr>
          <p:nvPr/>
        </p:nvPicPr>
        <p:blipFill rotWithShape="1">
          <a:blip r:embed="rId2"/>
          <a:srcRect l="21726" t="48440" r="8759" b="26850"/>
          <a:stretch/>
        </p:blipFill>
        <p:spPr>
          <a:xfrm>
            <a:off x="6315513" y="922558"/>
            <a:ext cx="5455640" cy="2022091"/>
          </a:xfrm>
          <a:prstGeom prst="rect">
            <a:avLst/>
          </a:prstGeom>
        </p:spPr>
      </p:pic>
      <p:pic>
        <p:nvPicPr>
          <p:cNvPr id="11" name="Picture 10">
            <a:extLst>
              <a:ext uri="{FF2B5EF4-FFF2-40B4-BE49-F238E27FC236}">
                <a16:creationId xmlns:a16="http://schemas.microsoft.com/office/drawing/2014/main" id="{C7D7C59E-74B0-5C0C-2213-2C48D411AF7A}"/>
              </a:ext>
            </a:extLst>
          </p:cNvPr>
          <p:cNvPicPr>
            <a:picLocks noChangeAspect="1"/>
          </p:cNvPicPr>
          <p:nvPr/>
        </p:nvPicPr>
        <p:blipFill rotWithShape="1">
          <a:blip r:embed="rId2"/>
          <a:srcRect l="22237" t="75290" r="21386"/>
          <a:stretch/>
        </p:blipFill>
        <p:spPr>
          <a:xfrm>
            <a:off x="6761528" y="3619734"/>
            <a:ext cx="4681056" cy="2139308"/>
          </a:xfrm>
          <a:prstGeom prst="rect">
            <a:avLst/>
          </a:prstGeom>
        </p:spPr>
      </p:pic>
    </p:spTree>
    <p:extLst>
      <p:ext uri="{BB962C8B-B14F-4D97-AF65-F5344CB8AC3E}">
        <p14:creationId xmlns:p14="http://schemas.microsoft.com/office/powerpoint/2010/main" val="2648585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5427FD8-424C-A954-D0D8-0D6E04CC54E3}"/>
              </a:ext>
            </a:extLst>
          </p:cNvPr>
          <p:cNvPicPr>
            <a:picLocks noChangeAspect="1"/>
          </p:cNvPicPr>
          <p:nvPr/>
        </p:nvPicPr>
        <p:blipFill rotWithShape="1">
          <a:blip r:embed="rId2"/>
          <a:srcRect l="3797" t="1590" r="4136" b="64771"/>
          <a:stretch/>
        </p:blipFill>
        <p:spPr>
          <a:xfrm>
            <a:off x="369116" y="1568740"/>
            <a:ext cx="5619195" cy="2441198"/>
          </a:xfrm>
          <a:prstGeom prst="rect">
            <a:avLst/>
          </a:prstGeom>
        </p:spPr>
      </p:pic>
      <p:pic>
        <p:nvPicPr>
          <p:cNvPr id="7" name="Picture 6">
            <a:extLst>
              <a:ext uri="{FF2B5EF4-FFF2-40B4-BE49-F238E27FC236}">
                <a16:creationId xmlns:a16="http://schemas.microsoft.com/office/drawing/2014/main" id="{29002D9C-0F31-BA79-6DF3-513C3E24C4EA}"/>
              </a:ext>
            </a:extLst>
          </p:cNvPr>
          <p:cNvPicPr>
            <a:picLocks noChangeAspect="1"/>
          </p:cNvPicPr>
          <p:nvPr/>
        </p:nvPicPr>
        <p:blipFill rotWithShape="1">
          <a:blip r:embed="rId2"/>
          <a:srcRect l="3360" t="40979" r="59842"/>
          <a:stretch/>
        </p:blipFill>
        <p:spPr>
          <a:xfrm>
            <a:off x="5989739" y="1157176"/>
            <a:ext cx="2382473" cy="4543648"/>
          </a:xfrm>
          <a:prstGeom prst="rect">
            <a:avLst/>
          </a:prstGeom>
        </p:spPr>
      </p:pic>
      <p:pic>
        <p:nvPicPr>
          <p:cNvPr id="9" name="Picture 8">
            <a:extLst>
              <a:ext uri="{FF2B5EF4-FFF2-40B4-BE49-F238E27FC236}">
                <a16:creationId xmlns:a16="http://schemas.microsoft.com/office/drawing/2014/main" id="{9DB2DFCF-3B5E-05F9-15A3-6D87B09DA399}"/>
              </a:ext>
            </a:extLst>
          </p:cNvPr>
          <p:cNvPicPr>
            <a:picLocks noChangeAspect="1"/>
          </p:cNvPicPr>
          <p:nvPr/>
        </p:nvPicPr>
        <p:blipFill rotWithShape="1">
          <a:blip r:embed="rId2"/>
          <a:srcRect l="46558" t="40979" r="5300"/>
          <a:stretch/>
        </p:blipFill>
        <p:spPr>
          <a:xfrm>
            <a:off x="8682604" y="1213571"/>
            <a:ext cx="3039613" cy="4430857"/>
          </a:xfrm>
          <a:prstGeom prst="rect">
            <a:avLst/>
          </a:prstGeom>
        </p:spPr>
      </p:pic>
    </p:spTree>
    <p:extLst>
      <p:ext uri="{BB962C8B-B14F-4D97-AF65-F5344CB8AC3E}">
        <p14:creationId xmlns:p14="http://schemas.microsoft.com/office/powerpoint/2010/main" val="1847269392"/>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8550</TotalTime>
  <Words>306</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Corbel</vt:lpstr>
      <vt:lpstr>Basis</vt:lpstr>
      <vt:lpstr>What is 4-H </vt:lpstr>
      <vt:lpstr>Who can tell me what 4-H is?</vt:lpstr>
      <vt:lpstr>4-H Robotics Project</vt:lpstr>
      <vt:lpstr>Hydraulic Claw Activity</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4-H </dc:title>
  <dc:creator>Sexton, Gabrielle</dc:creator>
  <cp:lastModifiedBy>Sexton, Gabrielle</cp:lastModifiedBy>
  <cp:revision>3</cp:revision>
  <dcterms:created xsi:type="dcterms:W3CDTF">2024-03-19T16:11:21Z</dcterms:created>
  <dcterms:modified xsi:type="dcterms:W3CDTF">2024-03-25T14:41:33Z</dcterms:modified>
</cp:coreProperties>
</file>