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7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3" r:id="rId6"/>
    <p:sldId id="259" r:id="rId7"/>
    <p:sldId id="261" r:id="rId8"/>
    <p:sldId id="260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3"/>
    <p:restoredTop sz="93702"/>
  </p:normalViewPr>
  <p:slideViewPr>
    <p:cSldViewPr snapToGrid="0" snapToObjects="1">
      <p:cViewPr varScale="1">
        <p:scale>
          <a:sx n="88" d="100"/>
          <a:sy n="88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8CE03-A067-7A42-A0AD-4F9864862D78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CBBDA-883D-F841-98B5-173BE0FCA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33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have ever worked with PVC? What kinds of projects they’ve made with PVC? If they know what PVC is or made out of?”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CBBDA-883D-F841-98B5-173BE0FCA7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4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 million tons of PVC produced each year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CBBDA-883D-F841-98B5-173BE0FCA7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93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Coupling, cap, plug, male and female adapters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CBBDA-883D-F841-98B5-173BE0FCA7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5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</a:t>
            </a:r>
            <a:r>
              <a:rPr lang="en-US"/>
              <a:t>Teague story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CBBDA-883D-F841-98B5-173BE0FCA7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4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6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3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4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7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5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4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1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6" r:id="rId6"/>
    <p:sldLayoutId id="2147483871" r:id="rId7"/>
    <p:sldLayoutId id="2147483872" r:id="rId8"/>
    <p:sldLayoutId id="2147483873" r:id="rId9"/>
    <p:sldLayoutId id="2147483875" r:id="rId10"/>
    <p:sldLayoutId id="214748387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details/3f2efa6b-959e-4afd-ad97-5d79ecf2193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D4F87819-B70D-4927-B657-7D175613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DCB3820D-C773-4632-9F79-C890E1B2B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2ECD20E9-203B-44B9-AB1E-69DD170C1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t="9827" b="11309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DF2AAD-7549-134A-B3CE-2E0001D4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76" y="1523081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4900" dirty="0">
                <a:solidFill>
                  <a:schemeClr val="bg1"/>
                </a:solidFill>
              </a:rPr>
              <a:t>Intro to PVC 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CB8EB4B-AFE9-41E8-95B0-F246E574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8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67DC-1373-3247-9C10-B2870AD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CB969-2F41-BB44-B55B-F77E271A1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https://create.kahoot.it/details/3f2efa6b-959e-4afd-ad97-5d79ecf2193a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37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95B7-A722-5D4D-B5EE-B043E3694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26376-C09F-204D-B5E1-28D89DDBC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the different uses of PVC for industrial purposes and DIY uses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prime and glue PVC together </a:t>
            </a: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 able to identify rigid and flexible PVC, elbows and tees</a:t>
            </a: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 able to design a PVC Sling Shots</a:t>
            </a:r>
          </a:p>
        </p:txBody>
      </p:sp>
    </p:spTree>
    <p:extLst>
      <p:ext uri="{BB962C8B-B14F-4D97-AF65-F5344CB8AC3E}">
        <p14:creationId xmlns:p14="http://schemas.microsoft.com/office/powerpoint/2010/main" val="3221705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40E0-44A6-4A45-9675-9F976DE6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PVC?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B9B64-91A0-F443-9E8F-91957057C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PVC is short for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Polyvinyl Chloride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 white, brittle solid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Third-most produced synthetic plastic in the world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Lightweight, durable, low-cost and easy installation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basic forms: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Rigid and flexible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for pipes, medical devices, wire and cable insulation etc.! 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755C1-DD8E-D644-8C9E-6229C4E31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954" y="1929384"/>
            <a:ext cx="2081784" cy="28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7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0D47-23CC-FE45-84FE-F7F7A348F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PVC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A9E62-EF94-4248-B15D-99B27DD70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098428"/>
            <a:ext cx="5181600" cy="425196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stiff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cost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electrical insulation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flame retardant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at room temperature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833CF-585C-E04A-A8D4-74029BDF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3098428"/>
            <a:ext cx="5181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 to melt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Becomes brittle at 41 degrees F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6B132C-9477-3F44-8F42-A487A1C968DA}"/>
              </a:ext>
            </a:extLst>
          </p:cNvPr>
          <p:cNvSpPr txBox="1"/>
          <p:nvPr/>
        </p:nvSpPr>
        <p:spPr>
          <a:xfrm>
            <a:off x="887874" y="1943148"/>
            <a:ext cx="10416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construction for pipe and in profile applications such as doors and windows. It is also used in making bottles, non-food packaging, food-covering sheets and credit cards. 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9909C-BDC7-DE45-9103-42876B99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59" y="4585019"/>
            <a:ext cx="2545764" cy="191109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6606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5CE8-22A5-4E47-8DF0-4162DC001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PVC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2E436-5171-DE44-92DC-656A832FC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68497"/>
            <a:ext cx="5181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cost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impact strength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Non-flammable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resistance to UV, acids and other inorganic chemicals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E1051-BE41-8645-9211-8F90CFF81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68497"/>
            <a:ext cx="5181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degrade in high temperatures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chemical resistance than rigid PVC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C17B4-E014-704B-9300-31A9E7685929}"/>
              </a:ext>
            </a:extLst>
          </p:cNvPr>
          <p:cNvSpPr txBox="1"/>
          <p:nvPr/>
        </p:nvSpPr>
        <p:spPr>
          <a:xfrm>
            <a:off x="838200" y="1863524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plumbing, electrical cable insulation, imitation leather, hoses and flooring.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22428-D196-454F-B53B-9F85E9D3E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977" y="4571999"/>
            <a:ext cx="3244454" cy="20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74C72-FCB1-C142-B2A2-1AC4B66A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34" y="116872"/>
            <a:ext cx="4352371" cy="2417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28051F-C34B-B842-8D46-DB9FED7EC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355" y="116872"/>
            <a:ext cx="3289300" cy="2463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F327DC-1C12-E24C-891F-6919D2B0E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67" y="2894395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BFFE6-F041-4444-B717-E0E33CD04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355" y="3045429"/>
            <a:ext cx="3289300" cy="246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1F2A6-EDF7-FE40-B760-F0A8BC81A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655" y="2894395"/>
            <a:ext cx="1845165" cy="36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25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E9CF-975B-8648-A684-A4A1237034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091" y="0"/>
            <a:ext cx="10515600" cy="1325562"/>
          </a:xfrm>
        </p:spPr>
        <p:txBody>
          <a:bodyPr/>
          <a:lstStyle/>
          <a:p>
            <a:r>
              <a:rPr lang="en-US" dirty="0"/>
              <a:t>Elbows and tee’s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81FA97-7849-3D44-9A6F-1EDCF14E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371" y="965180"/>
            <a:ext cx="5887495" cy="588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2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7E3E9-60EC-4847-8FF0-1572E090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 and glue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FA475-D819-D448-BFE9-2B223A56F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ordinary glue, it’s a chemical solvent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Melts the surface of the PVC, quickly re-hardens which causes the PVC pieces to fuse together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quite a tricky process!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is used to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and prep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PVC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Glue is used to create an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airtight, leak-proof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seconds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you apply glue </a:t>
            </a:r>
          </a:p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Immediately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attach your PVC together!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in place and give a little twist before it sets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167E9-DDBC-6645-8D11-459A0265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394" y="2873375"/>
            <a:ext cx="2247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2E01-1BFE-A946-9A55-FD6D4712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first!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D9BA5-314D-BB45-BF41-9FFC4213A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 wear safety glasses when priming and gluing PVC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aware of your workspace and clothing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will stain whatever you get it on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PERMINATLY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both primer and flue away from any protentional sparks or flames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breathing in fumes from the glue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get glue on your hands, eyes, hair, your friends or clothing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you have the correct kind of primer and glue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4614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13917</TotalTime>
  <Words>426</Words>
  <Application>Microsoft Macintosh PowerPoint</Application>
  <PresentationFormat>Widescreen</PresentationFormat>
  <Paragraphs>63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The Hand Bold</vt:lpstr>
      <vt:lpstr>The Serif Hand Black</vt:lpstr>
      <vt:lpstr>Times New Roman</vt:lpstr>
      <vt:lpstr>SketchyVTI</vt:lpstr>
      <vt:lpstr>Intro to PVC </vt:lpstr>
      <vt:lpstr>Objectives for today</vt:lpstr>
      <vt:lpstr>What is PVC? </vt:lpstr>
      <vt:lpstr>Rigid PVC </vt:lpstr>
      <vt:lpstr>Flexible PVC </vt:lpstr>
      <vt:lpstr>PowerPoint Presentation</vt:lpstr>
      <vt:lpstr>Elbows and tee’s </vt:lpstr>
      <vt:lpstr>Primer and glue</vt:lpstr>
      <vt:lpstr>Safety first! </vt:lpstr>
      <vt:lpstr>Kahoot!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PVC </dc:title>
  <dc:creator>Sexton, Gabrielle</dc:creator>
  <cp:lastModifiedBy>Sexton, Gabrielle</cp:lastModifiedBy>
  <cp:revision>54</cp:revision>
  <dcterms:created xsi:type="dcterms:W3CDTF">2021-10-14T02:19:47Z</dcterms:created>
  <dcterms:modified xsi:type="dcterms:W3CDTF">2022-10-14T15:34:06Z</dcterms:modified>
</cp:coreProperties>
</file>